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gif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0.gif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1.gif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gif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gif"/><Relationship Id="rId3" Type="http://schemas.openxmlformats.org/officeDocument/2006/relationships/image" Target="../media/image15.gif"/><Relationship Id="rId4" Type="http://schemas.openxmlformats.org/officeDocument/2006/relationships/image" Target="../media/image16.gif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gif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gif"/><Relationship Id="rId3" Type="http://schemas.openxmlformats.org/officeDocument/2006/relationships/image" Target="../media/image18.png"/><Relationship Id="rId4" Type="http://schemas.openxmlformats.org/officeDocument/2006/relationships/image" Target="../media/image19.gif"/><Relationship Id="rId5" Type="http://schemas.openxmlformats.org/officeDocument/2006/relationships/image" Target="../media/image20.gif"/><Relationship Id="rId6" Type="http://schemas.openxmlformats.org/officeDocument/2006/relationships/image" Target="../media/image21.gi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-2286000" y="-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COMITÉ TÉCNICO DE COORDINACIÓN ENFEN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-2286000" y="-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Equatorial Zonal Wind Stress anom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12_oi_mw_comp-83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0"/>
            <a:ext cx="887766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Anomalia diaria EL NIÑO 3+4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hov_sst_coast_osti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9182"/>
            <a:ext cx="4572000" cy="3619634"/>
          </a:xfrm>
          <a:prstGeom prst="rect">
            <a:avLst/>
          </a:prstGeom>
        </p:spPr>
      </p:pic>
      <p:pic>
        <p:nvPicPr>
          <p:cNvPr id="3" name="Picture 2" descr="hov_asst_coast_osti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19182"/>
            <a:ext cx="4572000" cy="361963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ap_pp_15di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6707" y="0"/>
            <a:ext cx="4230584" cy="3429000"/>
          </a:xfrm>
          <a:prstGeom prst="rect">
            <a:avLst/>
          </a:prstGeom>
        </p:spPr>
      </p:pic>
      <p:pic>
        <p:nvPicPr>
          <p:cNvPr id="3" name="Picture 2" descr="map_anompp_15dia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491" y="3429000"/>
            <a:ext cx="4125016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apa_pp_diari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829" y="0"/>
            <a:ext cx="4062341" cy="3429000"/>
          </a:xfrm>
          <a:prstGeom prst="rect">
            <a:avLst/>
          </a:prstGeom>
        </p:spPr>
      </p:pic>
      <p:pic>
        <p:nvPicPr>
          <p:cNvPr id="3" name="Picture 2" descr="mapa_anompp_diari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430" y="3429000"/>
            <a:ext cx="3895139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ap_pp_15di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136"/>
            <a:ext cx="4572000" cy="3705726"/>
          </a:xfrm>
          <a:prstGeom prst="rect">
            <a:avLst/>
          </a:prstGeom>
        </p:spPr>
      </p:pic>
      <p:pic>
        <p:nvPicPr>
          <p:cNvPr id="3" name="Picture 2" descr="olr170E_140W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63065"/>
            <a:ext cx="4572000" cy="3531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 f1 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ap_pp_15dia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136"/>
            <a:ext cx="4572000" cy="3705726"/>
          </a:xfrm>
          <a:prstGeom prst="rect">
            <a:avLst/>
          </a:prstGeom>
        </p:spPr>
      </p:pic>
      <p:pic>
        <p:nvPicPr>
          <p:cNvPr id="3" name="Picture 2" descr="olr170W_100W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663065"/>
            <a:ext cx="4572000" cy="353187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 f1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-2286000" y="-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anomalia diaria TSM 3.4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-2286000" y="-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Se toman de TAO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uwnd_sst_iso20_anom_nocap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6240"/>
            <a:ext cx="9144000" cy="60655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st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3097" y="0"/>
            <a:ext cx="529780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Título de la imagen 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mult_v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31" y="0"/>
            <a:ext cx="757253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lot_XT_ataux_ascat_aut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6184"/>
            <a:ext cx="3048000" cy="3945631"/>
          </a:xfrm>
          <a:prstGeom prst="rect">
            <a:avLst/>
          </a:prstGeom>
        </p:spPr>
      </p:pic>
      <p:pic>
        <p:nvPicPr>
          <p:cNvPr id="3" name="Picture 2" descr="plot_iso20c_de_argo.g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2251710"/>
            <a:ext cx="3048000" cy="2354580"/>
          </a:xfrm>
          <a:prstGeom prst="rect">
            <a:avLst/>
          </a:prstGeom>
        </p:spPr>
      </p:pic>
      <p:pic>
        <p:nvPicPr>
          <p:cNvPr id="4" name="Picture 3" descr="wkd20eq2_anm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456764"/>
            <a:ext cx="3048000" cy="39444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oscar_iso28.5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296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 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plot_iso20c_de_argo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48000" cy="2354580"/>
          </a:xfrm>
          <a:prstGeom prst="rect">
            <a:avLst/>
          </a:prstGeom>
        </p:spPr>
      </p:pic>
      <p:pic>
        <p:nvPicPr>
          <p:cNvPr id="3" name="Picture 2" descr="SLHa-duacs_y_kelvingrama_L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0"/>
            <a:ext cx="3048000" cy="3944470"/>
          </a:xfrm>
          <a:prstGeom prst="rect">
            <a:avLst/>
          </a:prstGeom>
        </p:spPr>
      </p:pic>
      <p:pic>
        <p:nvPicPr>
          <p:cNvPr id="4" name="Picture 3" descr="iso20.125W.5dy.g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2959223" cy="2286000"/>
          </a:xfrm>
          <a:prstGeom prst="rect">
            <a:avLst/>
          </a:prstGeom>
        </p:spPr>
      </p:pic>
      <p:pic>
        <p:nvPicPr>
          <p:cNvPr id="5" name="Picture 4" descr="iso20.110W.5dy.gi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286000"/>
            <a:ext cx="2959223" cy="2286000"/>
          </a:xfrm>
          <a:prstGeom prst="rect">
            <a:avLst/>
          </a:prstGeom>
        </p:spPr>
      </p:pic>
      <p:pic>
        <p:nvPicPr>
          <p:cNvPr id="6" name="Picture 5" descr="iso20.95W2.5dy.gi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572000"/>
            <a:ext cx="2959223" cy="2286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274320" y="274320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2800">
                <a:solidFill>
                  <a:srgbClr val="003366"/>
                </a:solidFill>
              </a:defRPr>
            </a:pPr>
            <a:r>
              <a:t>1. MONITOREO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-2286000" y="-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Valores del Índice Costero El Niño : Tabla1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-2286000" y="-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Valores del Índice Costero El Niño : Tabla2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-2286000" y="-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Eventos EL NIÑO 1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-2286000" y="-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Eventos EL NIÑO 2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12_oi_m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0"/>
            <a:ext cx="887766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TSM diario EL NIÑO 1+2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-2286000" y="-182880"/>
            <a:ext cx="82296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b="1" sz="1800">
                <a:solidFill>
                  <a:srgbClr val="003366"/>
                </a:solidFill>
              </a:defRPr>
            </a:pPr>
            <a:r>
              <a:t>Eventos EL NIÑO (ONI)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